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62" r:id="rId5"/>
    <p:sldId id="27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6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DA7421C-836A-720F-9C75-E08CED725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8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776233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 </a:t>
            </a:r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800" dirty="0">
                <a:latin typeface="Ecriture A Orne" panose="02010301010101010101" pitchFamily="50" charset="0"/>
              </a:rPr>
              <a:t>O, Q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Où – Or – Qui – Que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Omar va au Québec.</a:t>
            </a:r>
          </a:p>
          <a:p>
            <a:r>
              <a:rPr lang="fr-FR" sz="4800" dirty="0">
                <a:latin typeface="Ecriture A Orne" panose="02010301010101010101" pitchFamily="50" charset="0"/>
              </a:rPr>
              <a:t>Quand dois-tu aller à Orly ?</a:t>
            </a: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449683D-B2A6-FD13-A6EA-429C51B3E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2400662" y="2343748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Fiche 11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9294" y="1760654"/>
            <a:ext cx="2530857" cy="369541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5C24CA7-18D4-4AD9-6846-E883A7DD3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129513" y="2105047"/>
            <a:ext cx="3959754" cy="1302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b="1" dirty="0">
              <a:solidFill>
                <a:srgbClr val="F4944A"/>
              </a:solidFill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phrase au futur</a:t>
            </a:r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6307" y="1955987"/>
            <a:ext cx="2183860" cy="322189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8AB19C6-4C02-A8F6-1074-E80B013098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décris les émotions d’un morceau de musique classique: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634423"/>
            <a:ext cx="8534198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J’écris une phrase par morceau de musique classique.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J’utilise les mots de la fiche Autour </a:t>
            </a:r>
            <a:r>
              <a:rPr lang="fr-FR" sz="280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 mot.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CDD84E-9CE0-4748-8FE4-391A5CBFF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262" y="3149488"/>
            <a:ext cx="2657475" cy="32385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A5BC216-089C-8C9B-BDFD-35FF512F1C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90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114</Words>
  <Application>Microsoft Office PowerPoint</Application>
  <PresentationFormat>Grand écran</PresentationFormat>
  <Paragraphs>28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Présentation PowerPoint</vt:lpstr>
      <vt:lpstr>Présentation PowerPoint</vt:lpstr>
      <vt:lpstr>Les petits reporters</vt:lpstr>
      <vt:lpstr>Je décris les émotions d’un morceau de musique classique: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41</cp:revision>
  <dcterms:created xsi:type="dcterms:W3CDTF">2021-07-17T07:25:24Z</dcterms:created>
  <dcterms:modified xsi:type="dcterms:W3CDTF">2022-08-06T20:18:21Z</dcterms:modified>
</cp:coreProperties>
</file>